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8" r:id="rId3"/>
    <p:sldId id="257" r:id="rId4"/>
    <p:sldId id="259" r:id="rId5"/>
    <p:sldId id="262" r:id="rId6"/>
    <p:sldId id="260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275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94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3048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868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1897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967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190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684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01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213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36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367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8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951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49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14.06.2018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046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D8582-8A58-4132-A4EC-EC2F984BAC1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11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8BD0A-E399-4E8E-8665-A54019BD5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903446"/>
            <a:ext cx="7766936" cy="2949824"/>
          </a:xfrm>
        </p:spPr>
        <p:txBody>
          <a:bodyPr>
            <a:normAutofit fontScale="90000"/>
          </a:bodyPr>
          <a:lstStyle/>
          <a:p>
            <a:r>
              <a:rPr lang="de-DE" dirty="0"/>
              <a:t>Automatisches ausschneiden </a:t>
            </a:r>
            <a:br>
              <a:rPr lang="de-DE" dirty="0"/>
            </a:br>
            <a:r>
              <a:rPr lang="de-DE" dirty="0"/>
              <a:t>von Bildern </a:t>
            </a:r>
            <a:br>
              <a:rPr lang="de-DE" dirty="0"/>
            </a:br>
            <a:r>
              <a:rPr lang="de-DE" dirty="0"/>
              <a:t>aus Fotoalben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8C10EE-81B2-4794-9DC6-38AF141E1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834604"/>
            <a:ext cx="7766936" cy="1096899"/>
          </a:xfrm>
        </p:spPr>
        <p:txBody>
          <a:bodyPr/>
          <a:lstStyle/>
          <a:p>
            <a:r>
              <a:rPr lang="de-DE" dirty="0"/>
              <a:t>Mariella Dreißig, Tom Eckardt, Stefan Bergmann</a:t>
            </a:r>
          </a:p>
        </p:txBody>
      </p:sp>
    </p:spTree>
    <p:extLst>
      <p:ext uri="{BB962C8B-B14F-4D97-AF65-F5344CB8AC3E}">
        <p14:creationId xmlns:p14="http://schemas.microsoft.com/office/powerpoint/2010/main" val="90193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61DC7-84B3-4D96-9BCB-00387A99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B9D217-FEE2-4766-BC70-FED80F14C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0039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Erzeugen von Ground-Truth Bildern durch:</a:t>
            </a:r>
          </a:p>
          <a:p>
            <a:r>
              <a:rPr lang="de-DE" dirty="0"/>
              <a:t>Ausschneiden</a:t>
            </a:r>
          </a:p>
          <a:p>
            <a:r>
              <a:rPr lang="de-DE" dirty="0"/>
              <a:t>Rotieren 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22B0FED-7F56-4F2F-B543-46C843841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93" y="3806665"/>
            <a:ext cx="3014472" cy="201472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84D290-1F12-4CEF-9A87-D9345F61B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07" y="3806665"/>
            <a:ext cx="3124200" cy="20177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B8D6CEC-AAE7-47C8-830D-3742345D1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971" y="2788633"/>
            <a:ext cx="2017776" cy="303276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423A12C-180B-4DAD-BEE5-571FE8A2F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509" y="513080"/>
            <a:ext cx="1987296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44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056FF-57B7-4D92-921E-A8E378BD4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Grobe Segmentierung von Bildern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692C63A-507D-40AA-B779-A5F1160A3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9907"/>
            <a:ext cx="8596668" cy="3880773"/>
          </a:xfrm>
        </p:spPr>
        <p:txBody>
          <a:bodyPr/>
          <a:lstStyle/>
          <a:p>
            <a:r>
              <a:rPr lang="de-DE" dirty="0"/>
              <a:t>Flood-Fill </a:t>
            </a:r>
          </a:p>
          <a:p>
            <a:r>
              <a:rPr lang="de-DE" dirty="0"/>
              <a:t>…</a:t>
            </a:r>
          </a:p>
        </p:txBody>
      </p:sp>
      <p:pic>
        <p:nvPicPr>
          <p:cNvPr id="13" name="Inhaltsplatzhalter 4">
            <a:extLst>
              <a:ext uri="{FF2B5EF4-FFF2-40B4-BE49-F238E27FC236}">
                <a16:creationId xmlns:a16="http://schemas.microsoft.com/office/drawing/2014/main" id="{5DC5985E-57FD-4A42-A381-BD4B66045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07" y="4441792"/>
            <a:ext cx="3330700" cy="222956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528F604-FB13-4B6B-837F-CEF345D16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755" y="4441792"/>
            <a:ext cx="2947995" cy="201777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F110B6E-E667-4C0B-802F-547A938BA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671" y="3529161"/>
            <a:ext cx="2177290" cy="315262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443A82D-ADDD-4195-B79E-0604942BC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721" y="332486"/>
            <a:ext cx="2017776" cy="29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5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AA53E-DB5C-4B99-8CE2-0716431D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von Testdaten mit unseren Ergebnissen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E36AD6-A0ED-45D7-946B-9EBF3E53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lang="de-DE" dirty="0"/>
              <a:t>Prozentualer Unterschied in der Größe des Bildes</a:t>
            </a:r>
          </a:p>
          <a:p>
            <a:r>
              <a:rPr lang="de-DE" dirty="0"/>
              <a:t>Prozentualer Unterschied in der Position von Merkmalen</a:t>
            </a:r>
          </a:p>
          <a:p>
            <a:pPr lvl="1"/>
            <a:r>
              <a:rPr lang="de-DE" dirty="0"/>
              <a:t>ORB um Merkmale zu entdecken</a:t>
            </a:r>
          </a:p>
          <a:p>
            <a:pPr lvl="1"/>
            <a:r>
              <a:rPr lang="de-DE" dirty="0"/>
              <a:t>Taugliche Merkmale auswählen</a:t>
            </a:r>
          </a:p>
          <a:p>
            <a:pPr lvl="1"/>
            <a:r>
              <a:rPr lang="de-DE" dirty="0"/>
              <a:t>Position der Merkmale anhand der Mitte der Bilder  vergleichen</a:t>
            </a:r>
          </a:p>
          <a:p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Index (SSIM)</a:t>
            </a:r>
          </a:p>
          <a:p>
            <a:pPr lvl="1"/>
            <a:r>
              <a:rPr lang="de-DE" dirty="0"/>
              <a:t>Bilder auf 64x64 Schrumpfen durch lineare Interpolation</a:t>
            </a:r>
          </a:p>
          <a:p>
            <a:pPr lvl="1"/>
            <a:r>
              <a:rPr lang="de-DE" dirty="0"/>
              <a:t>SSIM darauf berechnen</a:t>
            </a:r>
          </a:p>
        </p:txBody>
      </p:sp>
    </p:spTree>
    <p:extLst>
      <p:ext uri="{BB962C8B-B14F-4D97-AF65-F5344CB8AC3E}">
        <p14:creationId xmlns:p14="http://schemas.microsoft.com/office/powerpoint/2010/main" val="243637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7-272A-4870-BA30-FF2A1036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von Testdaten mit unseren Ergebnissen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9B81ED-98D4-4EDD-9CAE-48D8BBD6B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Größenunterschied:</a:t>
            </a:r>
          </a:p>
          <a:p>
            <a:r>
              <a:rPr lang="de-DE" dirty="0"/>
              <a:t>Merkmalspositionsunterschied:</a:t>
            </a:r>
          </a:p>
          <a:p>
            <a:r>
              <a:rPr lang="de-DE" dirty="0"/>
              <a:t>SSIM: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8D871D8-A0F1-48A0-9732-A0CD45103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721" y="332486"/>
            <a:ext cx="2017776" cy="29525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9FC243C-BAB2-4A14-ABD2-596C0BF4D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201" y="3573014"/>
            <a:ext cx="1987296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02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CF14A-C6A1-40D8-90BE-BFD245F3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392A1D-9EA1-4966-8E7F-0B977E7FD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Kanten werden nicht vollständig erkannt</a:t>
            </a:r>
          </a:p>
          <a:p>
            <a:r>
              <a:rPr lang="de-DE" dirty="0"/>
              <a:t>Bild verschwimmt mit dem Hintergrund</a:t>
            </a:r>
          </a:p>
          <a:p>
            <a:r>
              <a:rPr lang="de-DE" dirty="0"/>
              <a:t>Viele Konfigurationen die man verändern kann für bessere Ergebnisse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155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23A9F2-5933-4249-B003-FA908214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Demonstration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9733C8-F8BF-4414-ADBC-1184EE971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7664"/>
            <a:ext cx="8596668" cy="3880773"/>
          </a:xfrm>
        </p:spPr>
        <p:txBody>
          <a:bodyPr/>
          <a:lstStyle/>
          <a:p>
            <a:r>
              <a:rPr lang="de-DE" dirty="0"/>
              <a:t>Grobe Segmentierung</a:t>
            </a:r>
          </a:p>
          <a:p>
            <a:r>
              <a:rPr lang="de-DE" dirty="0"/>
              <a:t>Vergleich</a:t>
            </a:r>
          </a:p>
        </p:txBody>
      </p:sp>
    </p:spTree>
    <p:extLst>
      <p:ext uri="{BB962C8B-B14F-4D97-AF65-F5344CB8AC3E}">
        <p14:creationId xmlns:p14="http://schemas.microsoft.com/office/powerpoint/2010/main" val="3126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4B6F1-4963-4B94-AA67-DBB45B66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Nächsten 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472C-3232-4178-A509-73B896C1F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0514"/>
            <a:ext cx="8596668" cy="3880773"/>
          </a:xfrm>
        </p:spPr>
        <p:txBody>
          <a:bodyPr/>
          <a:lstStyle/>
          <a:p>
            <a:r>
              <a:rPr lang="de-DE" dirty="0"/>
              <a:t>Genaueres Ausschneiden der Bilder</a:t>
            </a:r>
          </a:p>
          <a:p>
            <a:pPr lvl="1"/>
            <a:r>
              <a:rPr lang="de-DE" dirty="0"/>
              <a:t>Rechtecke</a:t>
            </a:r>
          </a:p>
          <a:p>
            <a:pPr lvl="1"/>
            <a:r>
              <a:rPr lang="de-DE" dirty="0"/>
              <a:t>Ovale</a:t>
            </a:r>
          </a:p>
          <a:p>
            <a:r>
              <a:rPr lang="de-DE" dirty="0"/>
              <a:t>Rotieren der Bilder</a:t>
            </a:r>
          </a:p>
          <a:p>
            <a:r>
              <a:rPr lang="de-DE" dirty="0"/>
              <a:t>Konfigurationsdatei</a:t>
            </a:r>
          </a:p>
          <a:p>
            <a:r>
              <a:rPr lang="de-DE" dirty="0"/>
              <a:t>Gesichtsdetektion</a:t>
            </a:r>
          </a:p>
        </p:txBody>
      </p:sp>
    </p:spTree>
    <p:extLst>
      <p:ext uri="{BB962C8B-B14F-4D97-AF65-F5344CB8AC3E}">
        <p14:creationId xmlns:p14="http://schemas.microsoft.com/office/powerpoint/2010/main" val="3136890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128</Words>
  <Application>Microsoft Office PowerPoint</Application>
  <PresentationFormat>Breitbild</PresentationFormat>
  <Paragraphs>36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Facette</vt:lpstr>
      <vt:lpstr>Automatisches ausschneiden  von Bildern  aus Fotoalben</vt:lpstr>
      <vt:lpstr>Testdaten</vt:lpstr>
      <vt:lpstr>Grobe Segmentierung von Bildern</vt:lpstr>
      <vt:lpstr>Vergleich von Testdaten mit unseren Ergebnissen</vt:lpstr>
      <vt:lpstr>Vergleich von Testdaten mit unseren Ergebnissen</vt:lpstr>
      <vt:lpstr>Probleme</vt:lpstr>
      <vt:lpstr>Live Demonstration</vt:lpstr>
      <vt:lpstr>Nächsten Schritte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Ausschneiden von Bildern und Erkennen von Gesichtern aus Fotoalbumseiten</dc:title>
  <dc:creator>Stefan Bergmann</dc:creator>
  <cp:lastModifiedBy>Stefan Bergmann</cp:lastModifiedBy>
  <cp:revision>35</cp:revision>
  <dcterms:created xsi:type="dcterms:W3CDTF">2018-05-15T05:18:57Z</dcterms:created>
  <dcterms:modified xsi:type="dcterms:W3CDTF">2018-06-14T09:44:14Z</dcterms:modified>
</cp:coreProperties>
</file>